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8" r:id="rId6"/>
    <p:sldId id="257" r:id="rId7"/>
    <p:sldId id="260" r:id="rId8"/>
    <p:sldId id="259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8979C93-E6FA-48D4-A5F7-961FA5EE6377}" v="1" dt="2021-08-10T11:08:49.752"/>
    <p1510:client id="{C54B507D-5939-4502-9815-DB543A0C554F}" v="14" dt="2021-08-10T11:11:19.09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theme" Target="theme/theme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microsoft.com/office/2015/10/relationships/revisionInfo" Target="revisionInfo.xml"/><Relationship Id="rId10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ARSHVARDHANKHIMSURIAKHIMSURIA" userId="S::u20cs078@svnitsurat.in::e66bad4a-5dfd-4ea5-8f57-51599b2138f8" providerId="AD" clId="Web-{58979C93-E6FA-48D4-A5F7-961FA5EE6377}"/>
    <pc:docChg chg="modSld">
      <pc:chgData name="HARSHVARDHANKHIMSURIAKHIMSURIA" userId="S::u20cs078@svnitsurat.in::e66bad4a-5dfd-4ea5-8f57-51599b2138f8" providerId="AD" clId="Web-{58979C93-E6FA-48D4-A5F7-961FA5EE6377}" dt="2021-08-10T11:08:49.752" v="0" actId="1076"/>
      <pc:docMkLst>
        <pc:docMk/>
      </pc:docMkLst>
      <pc:sldChg chg="modSp">
        <pc:chgData name="HARSHVARDHANKHIMSURIAKHIMSURIA" userId="S::u20cs078@svnitsurat.in::e66bad4a-5dfd-4ea5-8f57-51599b2138f8" providerId="AD" clId="Web-{58979C93-E6FA-48D4-A5F7-961FA5EE6377}" dt="2021-08-10T11:08:49.752" v="0" actId="1076"/>
        <pc:sldMkLst>
          <pc:docMk/>
          <pc:sldMk cId="854128493" sldId="257"/>
        </pc:sldMkLst>
        <pc:picChg chg="mod">
          <ac:chgData name="HARSHVARDHANKHIMSURIAKHIMSURIA" userId="S::u20cs078@svnitsurat.in::e66bad4a-5dfd-4ea5-8f57-51599b2138f8" providerId="AD" clId="Web-{58979C93-E6FA-48D4-A5F7-961FA5EE6377}" dt="2021-08-10T11:08:49.752" v="0" actId="1076"/>
          <ac:picMkLst>
            <pc:docMk/>
            <pc:sldMk cId="854128493" sldId="257"/>
            <ac:picMk id="5" creationId="{89BABB59-0480-418D-8CF9-F3688B980D2D}"/>
          </ac:picMkLst>
        </pc:picChg>
      </pc:sldChg>
    </pc:docChg>
  </pc:docChgLst>
  <pc:docChgLst>
    <pc:chgData name="TANGUDUVIVEKVIVEK" userId="S::u20cs126@svnitsurat.in::9b1ac4c1-3073-469d-bb54-c5290c7f32bb" providerId="AD" clId="Web-{C54B507D-5939-4502-9815-DB543A0C554F}"/>
    <pc:docChg chg="modSld">
      <pc:chgData name="TANGUDUVIVEKVIVEK" userId="S::u20cs126@svnitsurat.in::9b1ac4c1-3073-469d-bb54-c5290c7f32bb" providerId="AD" clId="Web-{C54B507D-5939-4502-9815-DB543A0C554F}" dt="2021-08-10T11:11:19.096" v="13"/>
      <pc:docMkLst>
        <pc:docMk/>
      </pc:docMkLst>
      <pc:sldChg chg="addSp delSp modSp">
        <pc:chgData name="TANGUDUVIVEKVIVEK" userId="S::u20cs126@svnitsurat.in::9b1ac4c1-3073-469d-bb54-c5290c7f32bb" providerId="AD" clId="Web-{C54B507D-5939-4502-9815-DB543A0C554F}" dt="2021-08-10T11:11:19.096" v="13"/>
        <pc:sldMkLst>
          <pc:docMk/>
          <pc:sldMk cId="854128493" sldId="257"/>
        </pc:sldMkLst>
        <pc:spChg chg="add del">
          <ac:chgData name="TANGUDUVIVEKVIVEK" userId="S::u20cs126@svnitsurat.in::9b1ac4c1-3073-469d-bb54-c5290c7f32bb" providerId="AD" clId="Web-{C54B507D-5939-4502-9815-DB543A0C554F}" dt="2021-08-10T11:11:19.096" v="13"/>
          <ac:spMkLst>
            <pc:docMk/>
            <pc:sldMk cId="854128493" sldId="257"/>
            <ac:spMk id="4" creationId="{F7D94FEE-71CD-4BC4-BFAC-0EA508A3C416}"/>
          </ac:spMkLst>
        </pc:spChg>
        <pc:picChg chg="mod">
          <ac:chgData name="TANGUDUVIVEKVIVEK" userId="S::u20cs126@svnitsurat.in::9b1ac4c1-3073-469d-bb54-c5290c7f32bb" providerId="AD" clId="Web-{C54B507D-5939-4502-9815-DB543A0C554F}" dt="2021-08-10T11:07:33.934" v="1" actId="1076"/>
          <ac:picMkLst>
            <pc:docMk/>
            <pc:sldMk cId="854128493" sldId="257"/>
            <ac:picMk id="5" creationId="{89BABB59-0480-418D-8CF9-F3688B980D2D}"/>
          </ac:picMkLst>
        </pc:picChg>
        <pc:picChg chg="mod">
          <ac:chgData name="TANGUDUVIVEKVIVEK" userId="S::u20cs126@svnitsurat.in::9b1ac4c1-3073-469d-bb54-c5290c7f32bb" providerId="AD" clId="Web-{C54B507D-5939-4502-9815-DB543A0C554F}" dt="2021-08-10T11:11:05.033" v="11" actId="1076"/>
          <ac:picMkLst>
            <pc:docMk/>
            <pc:sldMk cId="854128493" sldId="257"/>
            <ac:picMk id="9" creationId="{7235637D-19E9-4B42-8BB5-3B18AC7F49F7}"/>
          </ac:picMkLst>
        </pc:picChg>
        <pc:picChg chg="mod">
          <ac:chgData name="TANGUDUVIVEKVIVEK" userId="S::u20cs126@svnitsurat.in::9b1ac4c1-3073-469d-bb54-c5290c7f32bb" providerId="AD" clId="Web-{C54B507D-5939-4502-9815-DB543A0C554F}" dt="2021-08-10T11:11:03.111" v="10" actId="1076"/>
          <ac:picMkLst>
            <pc:docMk/>
            <pc:sldMk cId="854128493" sldId="257"/>
            <ac:picMk id="11" creationId="{5FE3BD92-057D-4052-BACC-7B91B8FE9C13}"/>
          </ac:picMkLst>
        </pc:picChg>
      </pc:sldChg>
      <pc:sldChg chg="modSp">
        <pc:chgData name="TANGUDUVIVEKVIVEK" userId="S::u20cs126@svnitsurat.in::9b1ac4c1-3073-469d-bb54-c5290c7f32bb" providerId="AD" clId="Web-{C54B507D-5939-4502-9815-DB543A0C554F}" dt="2021-08-10T11:10:46.329" v="6" actId="1076"/>
        <pc:sldMkLst>
          <pc:docMk/>
          <pc:sldMk cId="3994070820" sldId="259"/>
        </pc:sldMkLst>
        <pc:picChg chg="mod">
          <ac:chgData name="TANGUDUVIVEKVIVEK" userId="S::u20cs126@svnitsurat.in::9b1ac4c1-3073-469d-bb54-c5290c7f32bb" providerId="AD" clId="Web-{C54B507D-5939-4502-9815-DB543A0C554F}" dt="2021-08-10T11:10:46.329" v="6" actId="1076"/>
          <ac:picMkLst>
            <pc:docMk/>
            <pc:sldMk cId="3994070820" sldId="259"/>
            <ac:picMk id="1026" creationId="{EF9C834E-5DEA-4812-9CFD-1525D2B2C8AA}"/>
          </ac:picMkLst>
        </pc:picChg>
      </pc:sldChg>
      <pc:sldChg chg="modSp">
        <pc:chgData name="TANGUDUVIVEKVIVEK" userId="S::u20cs126@svnitsurat.in::9b1ac4c1-3073-469d-bb54-c5290c7f32bb" providerId="AD" clId="Web-{C54B507D-5939-4502-9815-DB543A0C554F}" dt="2021-08-10T11:10:55.736" v="9" actId="1076"/>
        <pc:sldMkLst>
          <pc:docMk/>
          <pc:sldMk cId="2393539586" sldId="260"/>
        </pc:sldMkLst>
        <pc:picChg chg="mod">
          <ac:chgData name="TANGUDUVIVEKVIVEK" userId="S::u20cs126@svnitsurat.in::9b1ac4c1-3073-469d-bb54-c5290c7f32bb" providerId="AD" clId="Web-{C54B507D-5939-4502-9815-DB543A0C554F}" dt="2021-08-10T11:10:53.330" v="8" actId="1076"/>
          <ac:picMkLst>
            <pc:docMk/>
            <pc:sldMk cId="2393539586" sldId="260"/>
            <ac:picMk id="5" creationId="{F05701CB-AA8A-4EFD-A1C0-1FBA344F05E4}"/>
          </ac:picMkLst>
        </pc:picChg>
        <pc:picChg chg="mod">
          <ac:chgData name="TANGUDUVIVEKVIVEK" userId="S::u20cs126@svnitsurat.in::9b1ac4c1-3073-469d-bb54-c5290c7f32bb" providerId="AD" clId="Web-{C54B507D-5939-4502-9815-DB543A0C554F}" dt="2021-08-10T11:10:55.736" v="9" actId="1076"/>
          <ac:picMkLst>
            <pc:docMk/>
            <pc:sldMk cId="2393539586" sldId="260"/>
            <ac:picMk id="7" creationId="{FF7ED21D-3416-48C0-820B-84A1A20E3506}"/>
          </ac:picMkLst>
        </pc:picChg>
        <pc:picChg chg="mod">
          <ac:chgData name="TANGUDUVIVEKVIVEK" userId="S::u20cs126@svnitsurat.in::9b1ac4c1-3073-469d-bb54-c5290c7f32bb" providerId="AD" clId="Web-{C54B507D-5939-4502-9815-DB543A0C554F}" dt="2021-08-10T11:10:38.532" v="5" actId="1076"/>
          <ac:picMkLst>
            <pc:docMk/>
            <pc:sldMk cId="2393539586" sldId="260"/>
            <ac:picMk id="9" creationId="{A0B6F4D5-CB80-4A1D-9DA9-6C9488A19200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9BA9A-8D8D-4892-8B79-3B73A7D5A6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51CDA9-73D5-4AAF-BC88-C4645731CF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FD7807-ABDD-4319-979E-053CFEF218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4BAE7-5A8D-42E5-8A53-B915BA5F8FF9}" type="datetimeFigureOut">
              <a:rPr lang="en-IN" smtClean="0"/>
              <a:t>10-08-2021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FBB65B-F4DC-4353-9A1E-1228E131B5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8A00FA-2D9E-4E29-B91F-9D2F697D4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802B7-FDA5-4696-8026-0B07D6F7839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045011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7B9D24-996D-481C-BA6E-4700C8B52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3A1979-D416-4C54-A040-CC76F4339A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5DFCEE-DDA1-438B-9DCC-2BF2B3E557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4BAE7-5A8D-42E5-8A53-B915BA5F8FF9}" type="datetimeFigureOut">
              <a:rPr lang="en-IN" smtClean="0"/>
              <a:t>10-08-2021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C9759F-D5AD-4E29-8D72-3271B765A4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CE241F-0C54-412E-BC35-E2810F871F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802B7-FDA5-4696-8026-0B07D6F7839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025609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803B007-BBC7-4DB6-8961-F0D2EA7AD55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5008D8-9949-41D4-B868-82EB9AC92B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00985D-B5D5-4B83-AEEA-A07283899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4BAE7-5A8D-42E5-8A53-B915BA5F8FF9}" type="datetimeFigureOut">
              <a:rPr lang="en-IN" smtClean="0"/>
              <a:t>10-08-2021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0B01D6-541F-472D-B117-0FFECF6B27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73D18-1FD5-4640-91C0-993C746FA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802B7-FDA5-4696-8026-0B07D6F7839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731396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F0E5EA-AEE2-4EA2-B267-F6E03CE49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C8108E-A00F-43BD-8779-C3C8015482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959C9D-A80C-4392-B117-86D11A1500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4BAE7-5A8D-42E5-8A53-B915BA5F8FF9}" type="datetimeFigureOut">
              <a:rPr lang="en-IN" smtClean="0"/>
              <a:t>10-08-2021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01A21A-DBBA-4B65-94F0-17C16D32A1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A4F83C-7A1D-47EC-BD63-569A6995A3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802B7-FDA5-4696-8026-0B07D6F7839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852990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B8B80B-D72D-4A36-B621-53AADB64F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66C71E-2551-455A-9061-90952CD411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DACE1A-7087-4766-916C-ED44B7B065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4BAE7-5A8D-42E5-8A53-B915BA5F8FF9}" type="datetimeFigureOut">
              <a:rPr lang="en-IN" smtClean="0"/>
              <a:t>10-08-2021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C7E926-C52D-4AC6-A825-E97FEEC1C2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58CD48-4A5A-4722-8A6E-41E20E94A3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802B7-FDA5-4696-8026-0B07D6F7839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96122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1688F-1901-4ED5-BD1A-6339C959F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3055E3-4FFA-44C2-A9F0-672A0F8344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B34EAA-8DC4-4957-9487-16372A1572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093944-7E96-49FB-954A-6C25286A2E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4BAE7-5A8D-42E5-8A53-B915BA5F8FF9}" type="datetimeFigureOut">
              <a:rPr lang="en-IN" smtClean="0"/>
              <a:t>10-08-2021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976FB6-E20C-4B06-BD8D-7FADF14911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7A592D-944D-40B2-8192-1795590444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802B7-FDA5-4696-8026-0B07D6F7839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183785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E24E5E-99A9-4EC6-946D-BC3C9A440C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FC388D-8ABA-42DE-8D0D-7133B7C1E9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A49DF3-619C-4BBD-A86B-9412067945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FD82AF3-77E0-458C-9B11-D5917665FBB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5D0AF30-21CA-41D1-9DAB-B7A12384F3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8738D89-4C81-4DF4-8FA3-1F338EB2DA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4BAE7-5A8D-42E5-8A53-B915BA5F8FF9}" type="datetimeFigureOut">
              <a:rPr lang="en-IN" smtClean="0"/>
              <a:t>10-08-2021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94BACE-E0F0-4A7B-B4EE-68E8D5A91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6C4D5F8-BCFD-4FDD-86BD-0E8EBBC0C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802B7-FDA5-4696-8026-0B07D6F7839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656591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21528F-8901-4503-8588-0543DD9E6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027421-1F78-4295-AAB9-907DEA9CDE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4BAE7-5A8D-42E5-8A53-B915BA5F8FF9}" type="datetimeFigureOut">
              <a:rPr lang="en-IN" smtClean="0"/>
              <a:t>10-08-2021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11E2FE-873C-4C9A-87C3-8A4E39AB7F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9216BB-CBD6-4C3A-B330-FD2EC1462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802B7-FDA5-4696-8026-0B07D6F7839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210905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3FF5E3C-0BBE-459C-B520-CDE11AFBDB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4BAE7-5A8D-42E5-8A53-B915BA5F8FF9}" type="datetimeFigureOut">
              <a:rPr lang="en-IN" smtClean="0"/>
              <a:t>10-08-2021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AA1B6D-ED01-4111-BCC5-3ADF7C6CF7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38805D-E6BC-47D9-9817-385E64A67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802B7-FDA5-4696-8026-0B07D6F7839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386613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B2E84A-386B-4530-94AE-3AD5CBB2FA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BA32E9-CF90-4482-806D-63E50B2E8E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F6658D-69FB-4022-B919-D52D6001D3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82E096-D365-4A8F-849F-25B817B950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4BAE7-5A8D-42E5-8A53-B915BA5F8FF9}" type="datetimeFigureOut">
              <a:rPr lang="en-IN" smtClean="0"/>
              <a:t>10-08-2021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5CEA61-62F1-47D6-817B-C31A7ABE5F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4DF734-A073-43A4-BF76-2E2F5FE5F5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802B7-FDA5-4696-8026-0B07D6F7839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254959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425CE-6AA5-4159-8401-31E5B8C142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B723F23-F462-4E6C-96BE-D120DC25BE6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A78504-070F-4EF9-B24B-C9C4BADA9E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B07C76-3661-4FD2-B0E7-B1854342A6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4BAE7-5A8D-42E5-8A53-B915BA5F8FF9}" type="datetimeFigureOut">
              <a:rPr lang="en-IN" smtClean="0"/>
              <a:t>10-08-2021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3A223F-DAFF-4D96-A362-CB1BADF807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C66E7C-3441-48FC-A951-964CBC253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802B7-FDA5-4696-8026-0B07D6F7839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410811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F737861-9602-48B9-8010-10F6FE4A4A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599804-25CC-46CB-B70E-A2859E8C39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B9428B-B7EC-4A13-B461-8C891A2C78D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14BAE7-5A8D-42E5-8A53-B915BA5F8FF9}" type="datetimeFigureOut">
              <a:rPr lang="en-IN" smtClean="0"/>
              <a:t>10-08-2021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D22D9A-BA41-47D3-9A04-3EFFDCC102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417215-1EAC-4CB5-812C-52A9C7B814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D802B7-FDA5-4696-8026-0B07D6F7839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10116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A08449-CCF0-4C66-8401-678657B4FAA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IN" sz="2800" b="1">
                <a:solidFill>
                  <a:srgbClr val="C00000"/>
                </a:solidFill>
                <a:latin typeface="Comic Sans MS" panose="030F0702030302020204" pitchFamily="66" charset="0"/>
              </a:rPr>
              <a:t>Lab 2</a:t>
            </a:r>
            <a:br>
              <a:rPr lang="en-IN" sz="2800" b="1">
                <a:solidFill>
                  <a:srgbClr val="C00000"/>
                </a:solidFill>
                <a:latin typeface="Comic Sans MS" panose="030F0702030302020204" pitchFamily="66" charset="0"/>
              </a:rPr>
            </a:br>
            <a:br>
              <a:rPr lang="en-IN" sz="2800" b="1">
                <a:solidFill>
                  <a:srgbClr val="C00000"/>
                </a:solidFill>
                <a:latin typeface="Comic Sans MS" panose="030F0702030302020204" pitchFamily="66" charset="0"/>
              </a:rPr>
            </a:br>
            <a:r>
              <a:rPr lang="en-IN" sz="2800" b="1">
                <a:solidFill>
                  <a:srgbClr val="C00000"/>
                </a:solidFill>
                <a:latin typeface="Comic Sans MS" panose="030F0702030302020204" pitchFamily="66" charset="0"/>
              </a:rPr>
              <a:t>To implement various Diode clamper circuits and verify its performance using Multi-Sim simulator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EEE8FFA-A5FE-4B36-A247-019DD26DF23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440070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D159EE-A1CC-4492-A95C-8D1AB7C20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B63118-BF75-4FB1-9558-73CC36CEF3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IN" sz="2000" b="1"/>
              <a:t>Types of clampers: </a:t>
            </a:r>
          </a:p>
          <a:p>
            <a:pPr marL="0" indent="0">
              <a:buNone/>
            </a:pPr>
            <a:r>
              <a:rPr lang="en-IN" sz="2000"/>
              <a:t>1. Positive clamper</a:t>
            </a:r>
          </a:p>
          <a:p>
            <a:pPr marL="0" indent="0">
              <a:buNone/>
            </a:pPr>
            <a:r>
              <a:rPr lang="en-IN" sz="2000"/>
              <a:t>2. Positive clamper with positive Vt</a:t>
            </a:r>
          </a:p>
          <a:p>
            <a:pPr marL="0" indent="0">
              <a:buNone/>
            </a:pPr>
            <a:r>
              <a:rPr lang="en-IN" sz="2000"/>
              <a:t>3. Positive clamper with negative Vt</a:t>
            </a:r>
          </a:p>
          <a:p>
            <a:pPr marL="0" indent="0">
              <a:buNone/>
            </a:pPr>
            <a:r>
              <a:rPr lang="en-IN" sz="2000"/>
              <a:t>4. Negative clamper</a:t>
            </a:r>
          </a:p>
          <a:p>
            <a:pPr marL="0" indent="0">
              <a:buNone/>
            </a:pPr>
            <a:r>
              <a:rPr lang="en-IN" sz="2000"/>
              <a:t>5 Negative clamper with positive Vt</a:t>
            </a:r>
          </a:p>
          <a:p>
            <a:pPr marL="0" indent="0">
              <a:buNone/>
            </a:pPr>
            <a:r>
              <a:rPr lang="en-IN" sz="2000"/>
              <a:t>6 Negative clamper with negative Vt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10AA390-52A7-481B-8230-06839BD6A458}"/>
              </a:ext>
            </a:extLst>
          </p:cNvPr>
          <p:cNvSpPr txBox="1"/>
          <p:nvPr/>
        </p:nvSpPr>
        <p:spPr>
          <a:xfrm>
            <a:off x="5663952" y="1969969"/>
            <a:ext cx="579712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>
                <a:solidFill>
                  <a:srgbClr val="C00000"/>
                </a:solidFill>
              </a:rPr>
              <a:t>Assume diode as ideal for all circuit implementation:</a:t>
            </a:r>
          </a:p>
          <a:p>
            <a:endParaRPr lang="en-IN" b="1">
              <a:solidFill>
                <a:srgbClr val="C00000"/>
              </a:solidFill>
            </a:endParaRPr>
          </a:p>
          <a:p>
            <a:r>
              <a:rPr lang="en-IN" b="1">
                <a:solidFill>
                  <a:srgbClr val="0070C0"/>
                </a:solidFill>
              </a:rPr>
              <a:t>(1)  Vi input sinusoidal of 30Vpp and Time period (T) =1ms</a:t>
            </a:r>
          </a:p>
          <a:p>
            <a:pPr marL="342900" indent="-342900">
              <a:buAutoNum type="arabicParenBoth" startAt="2"/>
            </a:pPr>
            <a:r>
              <a:rPr lang="en-IN" b="1" err="1">
                <a:solidFill>
                  <a:srgbClr val="C00000"/>
                </a:solidFill>
              </a:rPr>
              <a:t>Vref</a:t>
            </a:r>
            <a:r>
              <a:rPr lang="en-IN" b="1">
                <a:solidFill>
                  <a:srgbClr val="C00000"/>
                </a:solidFill>
              </a:rPr>
              <a:t> = 4 V</a:t>
            </a:r>
          </a:p>
          <a:p>
            <a:pPr marL="342900" indent="-342900">
              <a:buAutoNum type="arabicParenBoth" startAt="2"/>
            </a:pPr>
            <a:r>
              <a:rPr lang="en-IN" b="1">
                <a:solidFill>
                  <a:srgbClr val="0070C0"/>
                </a:solidFill>
              </a:rPr>
              <a:t>Choose 1N4001 Diode</a:t>
            </a:r>
          </a:p>
          <a:p>
            <a:pPr marL="342900" indent="-342900">
              <a:buAutoNum type="arabicParenBoth" startAt="2"/>
            </a:pPr>
            <a:r>
              <a:rPr lang="en-IN" b="1">
                <a:solidFill>
                  <a:srgbClr val="C00000"/>
                </a:solidFill>
              </a:rPr>
              <a:t>Resistance R= 100 K and C= 1 </a:t>
            </a:r>
            <a:r>
              <a:rPr lang="en-IN" b="1" err="1">
                <a:solidFill>
                  <a:srgbClr val="C00000"/>
                </a:solidFill>
              </a:rPr>
              <a:t>uF</a:t>
            </a:r>
            <a:endParaRPr lang="en-IN" b="1">
              <a:solidFill>
                <a:srgbClr val="C00000"/>
              </a:solidFill>
            </a:endParaRPr>
          </a:p>
          <a:p>
            <a:endParaRPr lang="en-IN" b="1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07771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FE6B4-031B-4F41-85D2-4A9B05D85B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en-IN" sz="2800" b="1">
              <a:solidFill>
                <a:srgbClr val="0070C0"/>
              </a:solidFill>
              <a:latin typeface="Comic Sans MS" panose="030F0702030302020204" pitchFamily="66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15520E-4C82-44BD-B185-55C4FE9D27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BABB59-0480-418D-8CF9-F3688B980D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485" t="32233" r="31044" b="42654"/>
          <a:stretch/>
        </p:blipFill>
        <p:spPr>
          <a:xfrm>
            <a:off x="2041123" y="364681"/>
            <a:ext cx="6993772" cy="18413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235637D-19E9-4B42-8BB5-3B18AC7F49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490" t="27412" r="30534" b="46537"/>
          <a:stretch/>
        </p:blipFill>
        <p:spPr>
          <a:xfrm>
            <a:off x="2661164" y="4303503"/>
            <a:ext cx="5843281" cy="214193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FE3BD92-057D-4052-BACC-7B91B8FE9C1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490" t="28576" r="30534" b="45373"/>
          <a:stretch/>
        </p:blipFill>
        <p:spPr>
          <a:xfrm>
            <a:off x="2545410" y="2173697"/>
            <a:ext cx="6261054" cy="2295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1284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8D344-DBDE-4CFD-9512-F6A33B055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25E3F4-EEE8-4AB3-B26D-14479DF4A0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5701CB-AA8A-4EFD-A1C0-1FBA344F05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908" t="17605" r="30534" b="59871"/>
          <a:stretch/>
        </p:blipFill>
        <p:spPr>
          <a:xfrm>
            <a:off x="2172919" y="2418503"/>
            <a:ext cx="6934173" cy="21661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F7ED21D-3416-48C0-820B-84A1A20E35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92" t="33268" r="30607" b="41230"/>
          <a:stretch/>
        </p:blipFill>
        <p:spPr>
          <a:xfrm>
            <a:off x="1961252" y="-32963"/>
            <a:ext cx="6679067" cy="245023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0B6F4D5-CB80-4A1D-9DA9-6C9488A1920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364" t="32492" r="29879" b="43301"/>
          <a:stretch/>
        </p:blipFill>
        <p:spPr>
          <a:xfrm>
            <a:off x="1961252" y="4745304"/>
            <a:ext cx="6391106" cy="2188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5395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B3DC3B-A423-4260-AC5F-A967C4A9F4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987" y="37854"/>
            <a:ext cx="10515600" cy="1325563"/>
          </a:xfrm>
        </p:spPr>
        <p:txBody>
          <a:bodyPr>
            <a:normAutofit/>
          </a:bodyPr>
          <a:lstStyle/>
          <a:p>
            <a:r>
              <a:rPr lang="en-IN" sz="1800" b="1">
                <a:solidFill>
                  <a:srgbClr val="C00000"/>
                </a:solidFill>
              </a:rPr>
              <a:t>Assignment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AC8576-9D32-43B4-A906-FEEA6E93CA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026" name="Picture 2" descr="Different Clamping Circuits | Circuit, Circuit diagram, Diode">
            <a:extLst>
              <a:ext uri="{FF2B5EF4-FFF2-40B4-BE49-F238E27FC236}">
                <a16:creationId xmlns:a16="http://schemas.microsoft.com/office/drawing/2014/main" id="{EF9C834E-5DEA-4812-9CFD-1525D2B2C8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2473" y="116925"/>
            <a:ext cx="7847860" cy="6619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40708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992AEB8DFA1D44A85011F15E5F97123" ma:contentTypeVersion="2" ma:contentTypeDescription="Create a new document." ma:contentTypeScope="" ma:versionID="310f97903b800e388a44f581158ff996">
  <xsd:schema xmlns:xsd="http://www.w3.org/2001/XMLSchema" xmlns:xs="http://www.w3.org/2001/XMLSchema" xmlns:p="http://schemas.microsoft.com/office/2006/metadata/properties" xmlns:ns2="ad5815c2-28fd-42a4-9370-a8588a668557" targetNamespace="http://schemas.microsoft.com/office/2006/metadata/properties" ma:root="true" ma:fieldsID="5e9ec12bf31bda731376c931e0315c90" ns2:_="">
    <xsd:import namespace="ad5815c2-28fd-42a4-9370-a8588a66855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d5815c2-28fd-42a4-9370-a8588a66855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797464B-2A58-4B53-9096-27D034AC118F}">
  <ds:schemaRefs>
    <ds:schemaRef ds:uri="ad5815c2-28fd-42a4-9370-a8588a668557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DF48D974-271E-4044-8CCC-9E3623058C28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8BB9E510-06FC-41E2-8274-79E3EAC6DE0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5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6" baseType="lpstr">
      <vt:lpstr>Office Theme</vt:lpstr>
      <vt:lpstr>Lab 2  To implement various Diode clamper circuits and verify its performance using Multi-Sim simulator</vt:lpstr>
      <vt:lpstr>PowerPoint Presentation</vt:lpstr>
      <vt:lpstr>PowerPoint Presentation</vt:lpstr>
      <vt:lpstr>PowerPoint Presentation</vt:lpstr>
      <vt:lpstr>Assignment 2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Vishakha Bhale</dc:creator>
  <cp:revision>1</cp:revision>
  <dcterms:created xsi:type="dcterms:W3CDTF">2021-07-26T09:09:30Z</dcterms:created>
  <dcterms:modified xsi:type="dcterms:W3CDTF">2021-08-10T11:11:38Z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0x010100F992AEB8DFA1D44A85011F15E5F97123</vt:lpwstr>
  </property>
</Properties>
</file>